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9" r:id="rId3"/>
    <p:sldId id="270" r:id="rId4"/>
    <p:sldId id="271" r:id="rId5"/>
    <p:sldId id="274" r:id="rId6"/>
    <p:sldId id="275" r:id="rId7"/>
    <p:sldId id="276" r:id="rId8"/>
    <p:sldId id="277" r:id="rId9"/>
    <p:sldId id="278" r:id="rId10"/>
    <p:sldId id="279" r:id="rId11"/>
    <p:sldId id="280" r:id="rId1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1" d="100"/>
          <a:sy n="71" d="100"/>
        </p:scale>
        <p:origin x="48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84FC82-7C75-D0C3-7D59-0FAC0E37EE31}"/>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A2924920-C73D-972E-1BD1-771F8D4EA7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84F0DEC1-48A8-AE5D-C098-1B7AED99AF72}"/>
              </a:ext>
            </a:extLst>
          </p:cNvPr>
          <p:cNvSpPr>
            <a:spLocks noGrp="1"/>
          </p:cNvSpPr>
          <p:nvPr>
            <p:ph type="dt" sz="half" idx="10"/>
          </p:nvPr>
        </p:nvSpPr>
        <p:spPr/>
        <p:txBody>
          <a:bodyPr/>
          <a:lstStyle/>
          <a:p>
            <a:fld id="{2666C323-EC5C-4C23-A055-53E3B947552F}" type="datetimeFigureOut">
              <a:rPr lang="da-DK" smtClean="0"/>
              <a:t>23-12-2024</a:t>
            </a:fld>
            <a:endParaRPr lang="da-DK"/>
          </a:p>
        </p:txBody>
      </p:sp>
      <p:sp>
        <p:nvSpPr>
          <p:cNvPr id="5" name="Pladsholder til sidefod 4">
            <a:extLst>
              <a:ext uri="{FF2B5EF4-FFF2-40B4-BE49-F238E27FC236}">
                <a16:creationId xmlns:a16="http://schemas.microsoft.com/office/drawing/2014/main" id="{D548E549-2247-8745-C04E-1AD180DA090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D232F48-BC0C-77A2-5FC2-CB6AC8936F1B}"/>
              </a:ext>
            </a:extLst>
          </p:cNvPr>
          <p:cNvSpPr>
            <a:spLocks noGrp="1"/>
          </p:cNvSpPr>
          <p:nvPr>
            <p:ph type="sldNum" sz="quarter" idx="12"/>
          </p:nvPr>
        </p:nvSpPr>
        <p:spPr/>
        <p:txBody>
          <a:bodyPr/>
          <a:lstStyle/>
          <a:p>
            <a:fld id="{C6FA2F21-E59C-4868-84EF-9F0A85B2A668}" type="slidenum">
              <a:rPr lang="da-DK" smtClean="0"/>
              <a:t>‹nr.›</a:t>
            </a:fld>
            <a:endParaRPr lang="da-DK"/>
          </a:p>
        </p:txBody>
      </p:sp>
    </p:spTree>
    <p:extLst>
      <p:ext uri="{BB962C8B-B14F-4D97-AF65-F5344CB8AC3E}">
        <p14:creationId xmlns:p14="http://schemas.microsoft.com/office/powerpoint/2010/main" val="1570066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29F7DA-F4BF-FE47-50D3-CB120734F45D}"/>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E42EBCFA-0F3C-9254-9359-FDDAFB5EEA4E}"/>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2878EFD-9C57-C221-40AD-BE6F54F8614B}"/>
              </a:ext>
            </a:extLst>
          </p:cNvPr>
          <p:cNvSpPr>
            <a:spLocks noGrp="1"/>
          </p:cNvSpPr>
          <p:nvPr>
            <p:ph type="dt" sz="half" idx="10"/>
          </p:nvPr>
        </p:nvSpPr>
        <p:spPr/>
        <p:txBody>
          <a:bodyPr/>
          <a:lstStyle/>
          <a:p>
            <a:fld id="{2666C323-EC5C-4C23-A055-53E3B947552F}" type="datetimeFigureOut">
              <a:rPr lang="da-DK" smtClean="0"/>
              <a:t>23-12-2024</a:t>
            </a:fld>
            <a:endParaRPr lang="da-DK"/>
          </a:p>
        </p:txBody>
      </p:sp>
      <p:sp>
        <p:nvSpPr>
          <p:cNvPr id="5" name="Pladsholder til sidefod 4">
            <a:extLst>
              <a:ext uri="{FF2B5EF4-FFF2-40B4-BE49-F238E27FC236}">
                <a16:creationId xmlns:a16="http://schemas.microsoft.com/office/drawing/2014/main" id="{78F530AE-D9ED-60AA-8115-3166C75D459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91FA0D4-7BB4-D612-66BD-9719B2CE71B1}"/>
              </a:ext>
            </a:extLst>
          </p:cNvPr>
          <p:cNvSpPr>
            <a:spLocks noGrp="1"/>
          </p:cNvSpPr>
          <p:nvPr>
            <p:ph type="sldNum" sz="quarter" idx="12"/>
          </p:nvPr>
        </p:nvSpPr>
        <p:spPr/>
        <p:txBody>
          <a:bodyPr/>
          <a:lstStyle/>
          <a:p>
            <a:fld id="{C6FA2F21-E59C-4868-84EF-9F0A85B2A668}" type="slidenum">
              <a:rPr lang="da-DK" smtClean="0"/>
              <a:t>‹nr.›</a:t>
            </a:fld>
            <a:endParaRPr lang="da-DK"/>
          </a:p>
        </p:txBody>
      </p:sp>
    </p:spTree>
    <p:extLst>
      <p:ext uri="{BB962C8B-B14F-4D97-AF65-F5344CB8AC3E}">
        <p14:creationId xmlns:p14="http://schemas.microsoft.com/office/powerpoint/2010/main" val="249890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C55BEAEB-B95D-2E4D-49D9-126DC616644B}"/>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391CAC3B-8F33-C654-A34A-A5821F139EEF}"/>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5B129CE-A46A-1E0D-4B0C-BB622BEE493B}"/>
              </a:ext>
            </a:extLst>
          </p:cNvPr>
          <p:cNvSpPr>
            <a:spLocks noGrp="1"/>
          </p:cNvSpPr>
          <p:nvPr>
            <p:ph type="dt" sz="half" idx="10"/>
          </p:nvPr>
        </p:nvSpPr>
        <p:spPr/>
        <p:txBody>
          <a:bodyPr/>
          <a:lstStyle/>
          <a:p>
            <a:fld id="{2666C323-EC5C-4C23-A055-53E3B947552F}" type="datetimeFigureOut">
              <a:rPr lang="da-DK" smtClean="0"/>
              <a:t>23-12-2024</a:t>
            </a:fld>
            <a:endParaRPr lang="da-DK"/>
          </a:p>
        </p:txBody>
      </p:sp>
      <p:sp>
        <p:nvSpPr>
          <p:cNvPr id="5" name="Pladsholder til sidefod 4">
            <a:extLst>
              <a:ext uri="{FF2B5EF4-FFF2-40B4-BE49-F238E27FC236}">
                <a16:creationId xmlns:a16="http://schemas.microsoft.com/office/drawing/2014/main" id="{CA6E4B0F-1CDE-019C-D293-52C3D194B76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831C84A-915D-E9D5-EF4F-07746EEAFE54}"/>
              </a:ext>
            </a:extLst>
          </p:cNvPr>
          <p:cNvSpPr>
            <a:spLocks noGrp="1"/>
          </p:cNvSpPr>
          <p:nvPr>
            <p:ph type="sldNum" sz="quarter" idx="12"/>
          </p:nvPr>
        </p:nvSpPr>
        <p:spPr/>
        <p:txBody>
          <a:bodyPr/>
          <a:lstStyle/>
          <a:p>
            <a:fld id="{C6FA2F21-E59C-4868-84EF-9F0A85B2A668}" type="slidenum">
              <a:rPr lang="da-DK" smtClean="0"/>
              <a:t>‹nr.›</a:t>
            </a:fld>
            <a:endParaRPr lang="da-DK"/>
          </a:p>
        </p:txBody>
      </p:sp>
    </p:spTree>
    <p:extLst>
      <p:ext uri="{BB962C8B-B14F-4D97-AF65-F5344CB8AC3E}">
        <p14:creationId xmlns:p14="http://schemas.microsoft.com/office/powerpoint/2010/main" val="3221960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CC2DC3-5078-DD60-12B6-309BFE10F015}"/>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791F1E60-9220-73DD-F840-97AAACB3C512}"/>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4B2EAB0-19F4-2ABF-287B-837952641690}"/>
              </a:ext>
            </a:extLst>
          </p:cNvPr>
          <p:cNvSpPr>
            <a:spLocks noGrp="1"/>
          </p:cNvSpPr>
          <p:nvPr>
            <p:ph type="dt" sz="half" idx="10"/>
          </p:nvPr>
        </p:nvSpPr>
        <p:spPr/>
        <p:txBody>
          <a:bodyPr/>
          <a:lstStyle/>
          <a:p>
            <a:fld id="{2666C323-EC5C-4C23-A055-53E3B947552F}" type="datetimeFigureOut">
              <a:rPr lang="da-DK" smtClean="0"/>
              <a:t>23-12-2024</a:t>
            </a:fld>
            <a:endParaRPr lang="da-DK"/>
          </a:p>
        </p:txBody>
      </p:sp>
      <p:sp>
        <p:nvSpPr>
          <p:cNvPr id="5" name="Pladsholder til sidefod 4">
            <a:extLst>
              <a:ext uri="{FF2B5EF4-FFF2-40B4-BE49-F238E27FC236}">
                <a16:creationId xmlns:a16="http://schemas.microsoft.com/office/drawing/2014/main" id="{4D7F6A19-4B62-38E1-B9E2-6A7D2DFEFDC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1AB5960-9D23-6408-B1D2-78991AC36B7C}"/>
              </a:ext>
            </a:extLst>
          </p:cNvPr>
          <p:cNvSpPr>
            <a:spLocks noGrp="1"/>
          </p:cNvSpPr>
          <p:nvPr>
            <p:ph type="sldNum" sz="quarter" idx="12"/>
          </p:nvPr>
        </p:nvSpPr>
        <p:spPr/>
        <p:txBody>
          <a:bodyPr/>
          <a:lstStyle/>
          <a:p>
            <a:fld id="{C6FA2F21-E59C-4868-84EF-9F0A85B2A668}" type="slidenum">
              <a:rPr lang="da-DK" smtClean="0"/>
              <a:t>‹nr.›</a:t>
            </a:fld>
            <a:endParaRPr lang="da-DK"/>
          </a:p>
        </p:txBody>
      </p:sp>
    </p:spTree>
    <p:extLst>
      <p:ext uri="{BB962C8B-B14F-4D97-AF65-F5344CB8AC3E}">
        <p14:creationId xmlns:p14="http://schemas.microsoft.com/office/powerpoint/2010/main" val="20401525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4C91EF-CB49-39ED-4B9F-A9CAB36C737D}"/>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133DB082-628A-1C81-E803-2182DC2194C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961183AE-F7C5-29D5-53BF-B298553A6D36}"/>
              </a:ext>
            </a:extLst>
          </p:cNvPr>
          <p:cNvSpPr>
            <a:spLocks noGrp="1"/>
          </p:cNvSpPr>
          <p:nvPr>
            <p:ph type="dt" sz="half" idx="10"/>
          </p:nvPr>
        </p:nvSpPr>
        <p:spPr/>
        <p:txBody>
          <a:bodyPr/>
          <a:lstStyle/>
          <a:p>
            <a:fld id="{2666C323-EC5C-4C23-A055-53E3B947552F}" type="datetimeFigureOut">
              <a:rPr lang="da-DK" smtClean="0"/>
              <a:t>23-12-2024</a:t>
            </a:fld>
            <a:endParaRPr lang="da-DK"/>
          </a:p>
        </p:txBody>
      </p:sp>
      <p:sp>
        <p:nvSpPr>
          <p:cNvPr id="5" name="Pladsholder til sidefod 4">
            <a:extLst>
              <a:ext uri="{FF2B5EF4-FFF2-40B4-BE49-F238E27FC236}">
                <a16:creationId xmlns:a16="http://schemas.microsoft.com/office/drawing/2014/main" id="{E43C7AF7-C473-5E23-515A-0F02FB6A3C7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A164F06-733C-C952-2B77-DB81FD961776}"/>
              </a:ext>
            </a:extLst>
          </p:cNvPr>
          <p:cNvSpPr>
            <a:spLocks noGrp="1"/>
          </p:cNvSpPr>
          <p:nvPr>
            <p:ph type="sldNum" sz="quarter" idx="12"/>
          </p:nvPr>
        </p:nvSpPr>
        <p:spPr/>
        <p:txBody>
          <a:bodyPr/>
          <a:lstStyle/>
          <a:p>
            <a:fld id="{C6FA2F21-E59C-4868-84EF-9F0A85B2A668}" type="slidenum">
              <a:rPr lang="da-DK" smtClean="0"/>
              <a:t>‹nr.›</a:t>
            </a:fld>
            <a:endParaRPr lang="da-DK"/>
          </a:p>
        </p:txBody>
      </p:sp>
    </p:spTree>
    <p:extLst>
      <p:ext uri="{BB962C8B-B14F-4D97-AF65-F5344CB8AC3E}">
        <p14:creationId xmlns:p14="http://schemas.microsoft.com/office/powerpoint/2010/main" val="318817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35F937-D2D3-285D-698F-B1699E272D02}"/>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B362DB55-97B8-8D7D-7C2E-44CC595ECA54}"/>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F5208D83-4F56-C344-9A71-0AF28A2E1A8B}"/>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5F50500A-6290-949D-C9CC-B39F1414F718}"/>
              </a:ext>
            </a:extLst>
          </p:cNvPr>
          <p:cNvSpPr>
            <a:spLocks noGrp="1"/>
          </p:cNvSpPr>
          <p:nvPr>
            <p:ph type="dt" sz="half" idx="10"/>
          </p:nvPr>
        </p:nvSpPr>
        <p:spPr/>
        <p:txBody>
          <a:bodyPr/>
          <a:lstStyle/>
          <a:p>
            <a:fld id="{2666C323-EC5C-4C23-A055-53E3B947552F}" type="datetimeFigureOut">
              <a:rPr lang="da-DK" smtClean="0"/>
              <a:t>23-12-2024</a:t>
            </a:fld>
            <a:endParaRPr lang="da-DK"/>
          </a:p>
        </p:txBody>
      </p:sp>
      <p:sp>
        <p:nvSpPr>
          <p:cNvPr id="6" name="Pladsholder til sidefod 5">
            <a:extLst>
              <a:ext uri="{FF2B5EF4-FFF2-40B4-BE49-F238E27FC236}">
                <a16:creationId xmlns:a16="http://schemas.microsoft.com/office/drawing/2014/main" id="{EB9C6CF9-0BC2-7C0E-5A8D-4C072AB29E4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43B20B19-D5EF-7D6E-6082-82D3F3B6AE9F}"/>
              </a:ext>
            </a:extLst>
          </p:cNvPr>
          <p:cNvSpPr>
            <a:spLocks noGrp="1"/>
          </p:cNvSpPr>
          <p:nvPr>
            <p:ph type="sldNum" sz="quarter" idx="12"/>
          </p:nvPr>
        </p:nvSpPr>
        <p:spPr/>
        <p:txBody>
          <a:bodyPr/>
          <a:lstStyle/>
          <a:p>
            <a:fld id="{C6FA2F21-E59C-4868-84EF-9F0A85B2A668}" type="slidenum">
              <a:rPr lang="da-DK" smtClean="0"/>
              <a:t>‹nr.›</a:t>
            </a:fld>
            <a:endParaRPr lang="da-DK"/>
          </a:p>
        </p:txBody>
      </p:sp>
    </p:spTree>
    <p:extLst>
      <p:ext uri="{BB962C8B-B14F-4D97-AF65-F5344CB8AC3E}">
        <p14:creationId xmlns:p14="http://schemas.microsoft.com/office/powerpoint/2010/main" val="3947558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CC323A-EF77-4283-1364-2FE7246E996D}"/>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FA4F840B-398D-12DC-45BA-5896AD0149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F98C7AB4-0451-CE6C-EF2B-6DC2FAA8C42F}"/>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037E51A-E2C7-B358-9489-0031719286D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F4DE607F-0EB6-DD9B-9F01-DADF8012BF92}"/>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F8ACB98D-0FAD-8A54-8082-ACB772EA1B5A}"/>
              </a:ext>
            </a:extLst>
          </p:cNvPr>
          <p:cNvSpPr>
            <a:spLocks noGrp="1"/>
          </p:cNvSpPr>
          <p:nvPr>
            <p:ph type="dt" sz="half" idx="10"/>
          </p:nvPr>
        </p:nvSpPr>
        <p:spPr/>
        <p:txBody>
          <a:bodyPr/>
          <a:lstStyle/>
          <a:p>
            <a:fld id="{2666C323-EC5C-4C23-A055-53E3B947552F}" type="datetimeFigureOut">
              <a:rPr lang="da-DK" smtClean="0"/>
              <a:t>23-12-2024</a:t>
            </a:fld>
            <a:endParaRPr lang="da-DK"/>
          </a:p>
        </p:txBody>
      </p:sp>
      <p:sp>
        <p:nvSpPr>
          <p:cNvPr id="8" name="Pladsholder til sidefod 7">
            <a:extLst>
              <a:ext uri="{FF2B5EF4-FFF2-40B4-BE49-F238E27FC236}">
                <a16:creationId xmlns:a16="http://schemas.microsoft.com/office/drawing/2014/main" id="{B75E15C6-BCCE-F44C-50F5-3B3F98576B5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A7957A35-6A83-01EB-AC8F-44FD2730EE5A}"/>
              </a:ext>
            </a:extLst>
          </p:cNvPr>
          <p:cNvSpPr>
            <a:spLocks noGrp="1"/>
          </p:cNvSpPr>
          <p:nvPr>
            <p:ph type="sldNum" sz="quarter" idx="12"/>
          </p:nvPr>
        </p:nvSpPr>
        <p:spPr/>
        <p:txBody>
          <a:bodyPr/>
          <a:lstStyle/>
          <a:p>
            <a:fld id="{C6FA2F21-E59C-4868-84EF-9F0A85B2A668}" type="slidenum">
              <a:rPr lang="da-DK" smtClean="0"/>
              <a:t>‹nr.›</a:t>
            </a:fld>
            <a:endParaRPr lang="da-DK"/>
          </a:p>
        </p:txBody>
      </p:sp>
    </p:spTree>
    <p:extLst>
      <p:ext uri="{BB962C8B-B14F-4D97-AF65-F5344CB8AC3E}">
        <p14:creationId xmlns:p14="http://schemas.microsoft.com/office/powerpoint/2010/main" val="1720463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7CBDB6-FAA2-AA43-A197-70417905431B}"/>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7471A50D-3122-31E6-48AD-B43F4ED92BEB}"/>
              </a:ext>
            </a:extLst>
          </p:cNvPr>
          <p:cNvSpPr>
            <a:spLocks noGrp="1"/>
          </p:cNvSpPr>
          <p:nvPr>
            <p:ph type="dt" sz="half" idx="10"/>
          </p:nvPr>
        </p:nvSpPr>
        <p:spPr/>
        <p:txBody>
          <a:bodyPr/>
          <a:lstStyle/>
          <a:p>
            <a:fld id="{2666C323-EC5C-4C23-A055-53E3B947552F}" type="datetimeFigureOut">
              <a:rPr lang="da-DK" smtClean="0"/>
              <a:t>23-12-2024</a:t>
            </a:fld>
            <a:endParaRPr lang="da-DK"/>
          </a:p>
        </p:txBody>
      </p:sp>
      <p:sp>
        <p:nvSpPr>
          <p:cNvPr id="4" name="Pladsholder til sidefod 3">
            <a:extLst>
              <a:ext uri="{FF2B5EF4-FFF2-40B4-BE49-F238E27FC236}">
                <a16:creationId xmlns:a16="http://schemas.microsoft.com/office/drawing/2014/main" id="{43101F6E-763E-5024-0A3B-1C1186166425}"/>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E0465304-70E2-5263-FB43-1618892C9B0F}"/>
              </a:ext>
            </a:extLst>
          </p:cNvPr>
          <p:cNvSpPr>
            <a:spLocks noGrp="1"/>
          </p:cNvSpPr>
          <p:nvPr>
            <p:ph type="sldNum" sz="quarter" idx="12"/>
          </p:nvPr>
        </p:nvSpPr>
        <p:spPr/>
        <p:txBody>
          <a:bodyPr/>
          <a:lstStyle/>
          <a:p>
            <a:fld id="{C6FA2F21-E59C-4868-84EF-9F0A85B2A668}" type="slidenum">
              <a:rPr lang="da-DK" smtClean="0"/>
              <a:t>‹nr.›</a:t>
            </a:fld>
            <a:endParaRPr lang="da-DK"/>
          </a:p>
        </p:txBody>
      </p:sp>
    </p:spTree>
    <p:extLst>
      <p:ext uri="{BB962C8B-B14F-4D97-AF65-F5344CB8AC3E}">
        <p14:creationId xmlns:p14="http://schemas.microsoft.com/office/powerpoint/2010/main" val="1966380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827AEB75-DEC1-AF70-94EC-124B589B4EA5}"/>
              </a:ext>
            </a:extLst>
          </p:cNvPr>
          <p:cNvSpPr>
            <a:spLocks noGrp="1"/>
          </p:cNvSpPr>
          <p:nvPr>
            <p:ph type="dt" sz="half" idx="10"/>
          </p:nvPr>
        </p:nvSpPr>
        <p:spPr/>
        <p:txBody>
          <a:bodyPr/>
          <a:lstStyle/>
          <a:p>
            <a:fld id="{2666C323-EC5C-4C23-A055-53E3B947552F}" type="datetimeFigureOut">
              <a:rPr lang="da-DK" smtClean="0"/>
              <a:t>23-12-2024</a:t>
            </a:fld>
            <a:endParaRPr lang="da-DK"/>
          </a:p>
        </p:txBody>
      </p:sp>
      <p:sp>
        <p:nvSpPr>
          <p:cNvPr id="3" name="Pladsholder til sidefod 2">
            <a:extLst>
              <a:ext uri="{FF2B5EF4-FFF2-40B4-BE49-F238E27FC236}">
                <a16:creationId xmlns:a16="http://schemas.microsoft.com/office/drawing/2014/main" id="{72F1C085-F585-AA0A-2FFE-7E47AD241F74}"/>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14E6D1C6-1613-A1EE-DA3D-6E37757A2097}"/>
              </a:ext>
            </a:extLst>
          </p:cNvPr>
          <p:cNvSpPr>
            <a:spLocks noGrp="1"/>
          </p:cNvSpPr>
          <p:nvPr>
            <p:ph type="sldNum" sz="quarter" idx="12"/>
          </p:nvPr>
        </p:nvSpPr>
        <p:spPr/>
        <p:txBody>
          <a:bodyPr/>
          <a:lstStyle/>
          <a:p>
            <a:fld id="{C6FA2F21-E59C-4868-84EF-9F0A85B2A668}" type="slidenum">
              <a:rPr lang="da-DK" smtClean="0"/>
              <a:t>‹nr.›</a:t>
            </a:fld>
            <a:endParaRPr lang="da-DK"/>
          </a:p>
        </p:txBody>
      </p:sp>
    </p:spTree>
    <p:extLst>
      <p:ext uri="{BB962C8B-B14F-4D97-AF65-F5344CB8AC3E}">
        <p14:creationId xmlns:p14="http://schemas.microsoft.com/office/powerpoint/2010/main" val="1377149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03303F-A8A1-1309-44F5-82789E3BCF8F}"/>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A9ACA2A-4E4F-635B-B1D6-CAE1C4B2E7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DD0C96EB-9701-F169-1345-B40DF3DCA6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A48219BA-039F-AA7C-1FDD-B5E02AEAF055}"/>
              </a:ext>
            </a:extLst>
          </p:cNvPr>
          <p:cNvSpPr>
            <a:spLocks noGrp="1"/>
          </p:cNvSpPr>
          <p:nvPr>
            <p:ph type="dt" sz="half" idx="10"/>
          </p:nvPr>
        </p:nvSpPr>
        <p:spPr/>
        <p:txBody>
          <a:bodyPr/>
          <a:lstStyle/>
          <a:p>
            <a:fld id="{2666C323-EC5C-4C23-A055-53E3B947552F}" type="datetimeFigureOut">
              <a:rPr lang="da-DK" smtClean="0"/>
              <a:t>23-12-2024</a:t>
            </a:fld>
            <a:endParaRPr lang="da-DK"/>
          </a:p>
        </p:txBody>
      </p:sp>
      <p:sp>
        <p:nvSpPr>
          <p:cNvPr id="6" name="Pladsholder til sidefod 5">
            <a:extLst>
              <a:ext uri="{FF2B5EF4-FFF2-40B4-BE49-F238E27FC236}">
                <a16:creationId xmlns:a16="http://schemas.microsoft.com/office/drawing/2014/main" id="{C68A2900-01DB-E0BE-344F-C5F4765D71FD}"/>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0C5A885-DF59-7CE8-17D1-E0B3CF54C272}"/>
              </a:ext>
            </a:extLst>
          </p:cNvPr>
          <p:cNvSpPr>
            <a:spLocks noGrp="1"/>
          </p:cNvSpPr>
          <p:nvPr>
            <p:ph type="sldNum" sz="quarter" idx="12"/>
          </p:nvPr>
        </p:nvSpPr>
        <p:spPr/>
        <p:txBody>
          <a:bodyPr/>
          <a:lstStyle/>
          <a:p>
            <a:fld id="{C6FA2F21-E59C-4868-84EF-9F0A85B2A668}" type="slidenum">
              <a:rPr lang="da-DK" smtClean="0"/>
              <a:t>‹nr.›</a:t>
            </a:fld>
            <a:endParaRPr lang="da-DK"/>
          </a:p>
        </p:txBody>
      </p:sp>
    </p:spTree>
    <p:extLst>
      <p:ext uri="{BB962C8B-B14F-4D97-AF65-F5344CB8AC3E}">
        <p14:creationId xmlns:p14="http://schemas.microsoft.com/office/powerpoint/2010/main" val="3060836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0180A8-3F59-7C3F-8F86-35A483E9CBF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3009F1CF-B2DA-7892-BBC1-C7D687F64B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6DCDB871-4FC9-41B1-51DE-EF84C4C095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D04284C9-0C36-89ED-B49D-E731655DAEC1}"/>
              </a:ext>
            </a:extLst>
          </p:cNvPr>
          <p:cNvSpPr>
            <a:spLocks noGrp="1"/>
          </p:cNvSpPr>
          <p:nvPr>
            <p:ph type="dt" sz="half" idx="10"/>
          </p:nvPr>
        </p:nvSpPr>
        <p:spPr/>
        <p:txBody>
          <a:bodyPr/>
          <a:lstStyle/>
          <a:p>
            <a:fld id="{2666C323-EC5C-4C23-A055-53E3B947552F}" type="datetimeFigureOut">
              <a:rPr lang="da-DK" smtClean="0"/>
              <a:t>23-12-2024</a:t>
            </a:fld>
            <a:endParaRPr lang="da-DK"/>
          </a:p>
        </p:txBody>
      </p:sp>
      <p:sp>
        <p:nvSpPr>
          <p:cNvPr id="6" name="Pladsholder til sidefod 5">
            <a:extLst>
              <a:ext uri="{FF2B5EF4-FFF2-40B4-BE49-F238E27FC236}">
                <a16:creationId xmlns:a16="http://schemas.microsoft.com/office/drawing/2014/main" id="{6D517A6A-9F12-DC62-3490-EB14D78BD72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596B1AA-FE7D-41CA-9362-90700241DE6E}"/>
              </a:ext>
            </a:extLst>
          </p:cNvPr>
          <p:cNvSpPr>
            <a:spLocks noGrp="1"/>
          </p:cNvSpPr>
          <p:nvPr>
            <p:ph type="sldNum" sz="quarter" idx="12"/>
          </p:nvPr>
        </p:nvSpPr>
        <p:spPr/>
        <p:txBody>
          <a:bodyPr/>
          <a:lstStyle/>
          <a:p>
            <a:fld id="{C6FA2F21-E59C-4868-84EF-9F0A85B2A668}" type="slidenum">
              <a:rPr lang="da-DK" smtClean="0"/>
              <a:t>‹nr.›</a:t>
            </a:fld>
            <a:endParaRPr lang="da-DK"/>
          </a:p>
        </p:txBody>
      </p:sp>
    </p:spTree>
    <p:extLst>
      <p:ext uri="{BB962C8B-B14F-4D97-AF65-F5344CB8AC3E}">
        <p14:creationId xmlns:p14="http://schemas.microsoft.com/office/powerpoint/2010/main" val="859013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AED71254-CF43-0490-E682-117E53EB86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3677A452-9DC1-8F10-0391-8B4901A0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FEB67E8-6F2F-BFB9-4CDD-65E20DD2FE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666C323-EC5C-4C23-A055-53E3B947552F}" type="datetimeFigureOut">
              <a:rPr lang="da-DK" smtClean="0"/>
              <a:t>23-12-2024</a:t>
            </a:fld>
            <a:endParaRPr lang="da-DK"/>
          </a:p>
        </p:txBody>
      </p:sp>
      <p:sp>
        <p:nvSpPr>
          <p:cNvPr id="5" name="Pladsholder til sidefod 4">
            <a:extLst>
              <a:ext uri="{FF2B5EF4-FFF2-40B4-BE49-F238E27FC236}">
                <a16:creationId xmlns:a16="http://schemas.microsoft.com/office/drawing/2014/main" id="{5072823C-6630-1810-774A-661FBD4954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5352B919-F7C0-012C-6699-D47682CA17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6FA2F21-E59C-4868-84EF-9F0A85B2A668}" type="slidenum">
              <a:rPr lang="da-DK" smtClean="0"/>
              <a:t>‹nr.›</a:t>
            </a:fld>
            <a:endParaRPr lang="da-DK"/>
          </a:p>
        </p:txBody>
      </p:sp>
    </p:spTree>
    <p:extLst>
      <p:ext uri="{BB962C8B-B14F-4D97-AF65-F5344CB8AC3E}">
        <p14:creationId xmlns:p14="http://schemas.microsoft.com/office/powerpoint/2010/main" val="1263417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raphical user interface, website">
            <a:extLst>
              <a:ext uri="{FF2B5EF4-FFF2-40B4-BE49-F238E27FC236}">
                <a16:creationId xmlns:a16="http://schemas.microsoft.com/office/drawing/2014/main" id="{6B62AD53-85B7-ACC9-B111-436532DD54C2}"/>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3CBB657B-F064-1FE7-7390-D15E02C2C0AA}"/>
              </a:ext>
            </a:extLst>
          </p:cNvPr>
          <p:cNvSpPr txBox="1"/>
          <p:nvPr/>
        </p:nvSpPr>
        <p:spPr>
          <a:xfrm>
            <a:off x="4996873" y="2486521"/>
            <a:ext cx="5911272" cy="2031325"/>
          </a:xfrm>
          <a:prstGeom prst="rect">
            <a:avLst/>
          </a:prstGeom>
          <a:noFill/>
        </p:spPr>
        <p:txBody>
          <a:bodyPr wrap="square" lIns="91440" tIns="45720" rIns="91440" bIns="45720" rtlCol="0" anchor="t">
            <a:spAutoFit/>
          </a:bodyPr>
          <a:lstStyle/>
          <a:p>
            <a:r>
              <a:rPr lang="en-US" sz="4200" b="1" dirty="0">
                <a:solidFill>
                  <a:schemeClr val="bg1"/>
                </a:solidFill>
                <a:latin typeface="Barlow"/>
              </a:rPr>
              <a:t>Awareness in Green Topis: Reduce, Recycle, Reuse - </a:t>
            </a:r>
            <a:r>
              <a:rPr lang="en-US" sz="4200" b="1" dirty="0">
                <a:solidFill>
                  <a:schemeClr val="bg1"/>
                </a:solidFill>
                <a:latin typeface="Barlow"/>
                <a:cs typeface="Calibri" panose="020F0502020204030204"/>
              </a:rPr>
              <a:t>Part A2-1</a:t>
            </a:r>
          </a:p>
        </p:txBody>
      </p:sp>
    </p:spTree>
    <p:extLst>
      <p:ext uri="{BB962C8B-B14F-4D97-AF65-F5344CB8AC3E}">
        <p14:creationId xmlns:p14="http://schemas.microsoft.com/office/powerpoint/2010/main" val="314902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4" name="CuadroTexto 3">
            <a:extLst>
              <a:ext uri="{FF2B5EF4-FFF2-40B4-BE49-F238E27FC236}">
                <a16:creationId xmlns:a16="http://schemas.microsoft.com/office/drawing/2014/main" id="{C785571A-4B7A-4A90-14AF-1088784AC498}"/>
              </a:ext>
            </a:extLst>
          </p:cNvPr>
          <p:cNvSpPr txBox="1"/>
          <p:nvPr/>
        </p:nvSpPr>
        <p:spPr>
          <a:xfrm>
            <a:off x="738231" y="647246"/>
            <a:ext cx="10544962" cy="710707"/>
          </a:xfrm>
          <a:prstGeom prst="rect">
            <a:avLst/>
          </a:prstGeom>
          <a:noFill/>
        </p:spPr>
        <p:txBody>
          <a:bodyPr wrap="square">
            <a:spAutoFit/>
          </a:bodyPr>
          <a:lstStyle/>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Below we will show an approximate graph in which you can assess the difference between different welding methods when it comes to generating waste and contamination.</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descr="Gráfico, Gráfico de barras&#10;&#10;Descripción generada automáticamente">
            <a:extLst>
              <a:ext uri="{FF2B5EF4-FFF2-40B4-BE49-F238E27FC236}">
                <a16:creationId xmlns:a16="http://schemas.microsoft.com/office/drawing/2014/main" id="{431EDDE7-6673-3A31-28CB-15DB7925FFC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8775" y="2005200"/>
            <a:ext cx="7034449" cy="4220320"/>
          </a:xfrm>
          <a:prstGeom prst="rect">
            <a:avLst/>
          </a:prstGeom>
          <a:noFill/>
          <a:ln>
            <a:noFill/>
          </a:ln>
        </p:spPr>
      </p:pic>
    </p:spTree>
    <p:extLst>
      <p:ext uri="{BB962C8B-B14F-4D97-AF65-F5344CB8AC3E}">
        <p14:creationId xmlns:p14="http://schemas.microsoft.com/office/powerpoint/2010/main" val="1206194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19" name="CuadroTexto 18">
            <a:extLst>
              <a:ext uri="{FF2B5EF4-FFF2-40B4-BE49-F238E27FC236}">
                <a16:creationId xmlns:a16="http://schemas.microsoft.com/office/drawing/2014/main" id="{CA7DEBE0-449E-E630-B2D0-D007D8A7CF19}"/>
              </a:ext>
            </a:extLst>
          </p:cNvPr>
          <p:cNvSpPr txBox="1"/>
          <p:nvPr/>
        </p:nvSpPr>
        <p:spPr>
          <a:xfrm>
            <a:off x="645952" y="938231"/>
            <a:ext cx="11757171" cy="523220"/>
          </a:xfrm>
          <a:prstGeom prst="rect">
            <a:avLst/>
          </a:prstGeom>
          <a:noFill/>
        </p:spPr>
        <p:txBody>
          <a:bodyPr wrap="square">
            <a:spAutoFit/>
          </a:bodyPr>
          <a:lstStyle/>
          <a:p>
            <a:r>
              <a:rPr lang="en-US" sz="2800" b="1" dirty="0">
                <a:solidFill>
                  <a:srgbClr val="2B5E1C"/>
                </a:solidFill>
                <a:latin typeface="Barlow" panose="00000500000000000000" pitchFamily="2" charset="0"/>
                <a:ea typeface="+mj-ea"/>
                <a:cs typeface="+mj-cs"/>
              </a:rPr>
              <a:t>3.3 Conclusion and Recommendation</a:t>
            </a:r>
            <a:endParaRPr lang="es-ES" sz="2800" b="1" dirty="0">
              <a:solidFill>
                <a:srgbClr val="2B5E1C"/>
              </a:solidFill>
              <a:latin typeface="Barlow" panose="00000500000000000000" pitchFamily="2" charset="0"/>
              <a:ea typeface="+mj-ea"/>
              <a:cs typeface="+mj-cs"/>
            </a:endParaRPr>
          </a:p>
        </p:txBody>
      </p:sp>
      <p:sp>
        <p:nvSpPr>
          <p:cNvPr id="3" name="CuadroTexto 2">
            <a:extLst>
              <a:ext uri="{FF2B5EF4-FFF2-40B4-BE49-F238E27FC236}">
                <a16:creationId xmlns:a16="http://schemas.microsoft.com/office/drawing/2014/main" id="{D8D9FAE9-F81C-0E00-CBAE-7CEAA02957D7}"/>
              </a:ext>
            </a:extLst>
          </p:cNvPr>
          <p:cNvSpPr txBox="1"/>
          <p:nvPr/>
        </p:nvSpPr>
        <p:spPr>
          <a:xfrm>
            <a:off x="732289" y="2399683"/>
            <a:ext cx="10727422" cy="1984902"/>
          </a:xfrm>
          <a:prstGeom prst="rect">
            <a:avLst/>
          </a:prstGeom>
          <a:noFill/>
        </p:spPr>
        <p:txBody>
          <a:bodyPr wrap="square">
            <a:spAutoFit/>
          </a:bodyPr>
          <a:lstStyle/>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choice of welding process should consider both the application requirements and the environmental impact. Wherever possible, preference should be given to processes with lower emissions, like GTAW (TIG), laser, or ultrasonic welding. Implementing effective ventilation systems, using eco-friendly materials, and ensuring proper waste disposal are key to reducing the environmental footprint of welding activities. As technology advances, seeking out and adopting newer, cleaner welding techniques can significantly contribute to sustainability in the welding industry.</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788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19" name="CuadroTexto 18">
            <a:extLst>
              <a:ext uri="{FF2B5EF4-FFF2-40B4-BE49-F238E27FC236}">
                <a16:creationId xmlns:a16="http://schemas.microsoft.com/office/drawing/2014/main" id="{CA7DEBE0-449E-E630-B2D0-D007D8A7CF19}"/>
              </a:ext>
            </a:extLst>
          </p:cNvPr>
          <p:cNvSpPr txBox="1"/>
          <p:nvPr/>
        </p:nvSpPr>
        <p:spPr>
          <a:xfrm>
            <a:off x="1042332" y="1002651"/>
            <a:ext cx="9645242" cy="584775"/>
          </a:xfrm>
          <a:prstGeom prst="rect">
            <a:avLst/>
          </a:prstGeom>
          <a:noFill/>
        </p:spPr>
        <p:txBody>
          <a:bodyPr wrap="square">
            <a:spAutoFit/>
          </a:bodyPr>
          <a:lstStyle/>
          <a:p>
            <a:r>
              <a:rPr lang="en-US" sz="3200" b="1" dirty="0">
                <a:solidFill>
                  <a:srgbClr val="2B5E1C"/>
                </a:solidFill>
                <a:latin typeface="Barlow" panose="00000500000000000000" pitchFamily="2" charset="0"/>
                <a:ea typeface="+mj-ea"/>
                <a:cs typeface="+mj-cs"/>
              </a:rPr>
              <a:t>2.5 Training and Awareness of Personnel</a:t>
            </a:r>
            <a:endParaRPr lang="es-ES" sz="3200" b="1" dirty="0">
              <a:solidFill>
                <a:srgbClr val="2B5E1C"/>
              </a:solidFill>
              <a:latin typeface="Barlow" panose="00000500000000000000" pitchFamily="2" charset="0"/>
              <a:ea typeface="+mj-ea"/>
              <a:cs typeface="+mj-cs"/>
            </a:endParaRPr>
          </a:p>
        </p:txBody>
      </p:sp>
      <p:sp>
        <p:nvSpPr>
          <p:cNvPr id="21" name="CuadroTexto 20">
            <a:extLst>
              <a:ext uri="{FF2B5EF4-FFF2-40B4-BE49-F238E27FC236}">
                <a16:creationId xmlns:a16="http://schemas.microsoft.com/office/drawing/2014/main" id="{B7FB96EF-11EC-766E-15DF-B678148B49E2}"/>
              </a:ext>
            </a:extLst>
          </p:cNvPr>
          <p:cNvSpPr txBox="1"/>
          <p:nvPr/>
        </p:nvSpPr>
        <p:spPr>
          <a:xfrm>
            <a:off x="3714406" y="2979862"/>
            <a:ext cx="4167874" cy="1794594"/>
          </a:xfrm>
          <a:prstGeom prst="rect">
            <a:avLst/>
          </a:prstGeom>
          <a:noFill/>
        </p:spPr>
        <p:txBody>
          <a:bodyPr wrap="square">
            <a:spAutoFit/>
          </a:bodyPr>
          <a:lstStyle/>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Train welders and related staff on safe and environmentally respectful work practices.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Promote a culture of environmental responsibility in the workplace.</a:t>
            </a:r>
            <a:endParaRPr lang="es-ES" dirty="0"/>
          </a:p>
        </p:txBody>
      </p:sp>
    </p:spTree>
    <p:extLst>
      <p:ext uri="{BB962C8B-B14F-4D97-AF65-F5344CB8AC3E}">
        <p14:creationId xmlns:p14="http://schemas.microsoft.com/office/powerpoint/2010/main" val="650779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19" name="CuadroTexto 18">
            <a:extLst>
              <a:ext uri="{FF2B5EF4-FFF2-40B4-BE49-F238E27FC236}">
                <a16:creationId xmlns:a16="http://schemas.microsoft.com/office/drawing/2014/main" id="{CA7DEBE0-449E-E630-B2D0-D007D8A7CF19}"/>
              </a:ext>
            </a:extLst>
          </p:cNvPr>
          <p:cNvSpPr txBox="1"/>
          <p:nvPr/>
        </p:nvSpPr>
        <p:spPr>
          <a:xfrm>
            <a:off x="1042332" y="1002651"/>
            <a:ext cx="9645242" cy="584775"/>
          </a:xfrm>
          <a:prstGeom prst="rect">
            <a:avLst/>
          </a:prstGeom>
          <a:noFill/>
        </p:spPr>
        <p:txBody>
          <a:bodyPr wrap="square">
            <a:spAutoFit/>
          </a:bodyPr>
          <a:lstStyle/>
          <a:p>
            <a:r>
              <a:rPr lang="en-US" sz="3200" b="1" dirty="0">
                <a:solidFill>
                  <a:srgbClr val="2B5E1C"/>
                </a:solidFill>
                <a:latin typeface="Barlow" panose="00000500000000000000" pitchFamily="2" charset="0"/>
                <a:ea typeface="+mj-ea"/>
                <a:cs typeface="+mj-cs"/>
              </a:rPr>
              <a:t>2.6 Noise Minimization</a:t>
            </a:r>
            <a:endParaRPr lang="es-ES" sz="3200" b="1" dirty="0">
              <a:solidFill>
                <a:srgbClr val="2B5E1C"/>
              </a:solidFill>
              <a:latin typeface="Barlow" panose="00000500000000000000" pitchFamily="2" charset="0"/>
              <a:ea typeface="+mj-ea"/>
              <a:cs typeface="+mj-cs"/>
            </a:endParaRPr>
          </a:p>
        </p:txBody>
      </p:sp>
      <p:sp>
        <p:nvSpPr>
          <p:cNvPr id="21" name="CuadroTexto 20">
            <a:extLst>
              <a:ext uri="{FF2B5EF4-FFF2-40B4-BE49-F238E27FC236}">
                <a16:creationId xmlns:a16="http://schemas.microsoft.com/office/drawing/2014/main" id="{B7FB96EF-11EC-766E-15DF-B678148B49E2}"/>
              </a:ext>
            </a:extLst>
          </p:cNvPr>
          <p:cNvSpPr txBox="1"/>
          <p:nvPr/>
        </p:nvSpPr>
        <p:spPr>
          <a:xfrm>
            <a:off x="1284970" y="2890215"/>
            <a:ext cx="4167874" cy="1794594"/>
          </a:xfrm>
          <a:prstGeom prst="rect">
            <a:avLst/>
          </a:prstGeom>
          <a:noFill/>
        </p:spPr>
        <p:txBody>
          <a:bodyPr wrap="square">
            <a:spAutoFit/>
          </a:bodyPr>
          <a:lstStyle/>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Use welding techniques and equipment that generate less noise.</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Implement acoustic barriers if necessary, to minimize the impact of noise on the environment.</a:t>
            </a:r>
            <a:endParaRPr lang="es-ES" dirty="0"/>
          </a:p>
        </p:txBody>
      </p:sp>
      <p:pic>
        <p:nvPicPr>
          <p:cNvPr id="4" name="Imagen 3">
            <a:extLst>
              <a:ext uri="{FF2B5EF4-FFF2-40B4-BE49-F238E27FC236}">
                <a16:creationId xmlns:a16="http://schemas.microsoft.com/office/drawing/2014/main" id="{F84C4593-09DB-C971-1534-E5959CDF2E5C}"/>
              </a:ext>
            </a:extLst>
          </p:cNvPr>
          <p:cNvPicPr>
            <a:picLocks noChangeAspect="1"/>
          </p:cNvPicPr>
          <p:nvPr/>
        </p:nvPicPr>
        <p:blipFill rotWithShape="1">
          <a:blip r:embed="rId3">
            <a:extLst>
              <a:ext uri="{28A0092B-C50C-407E-A947-70E740481C1C}">
                <a14:useLocalDpi xmlns:a14="http://schemas.microsoft.com/office/drawing/2010/main" val="0"/>
              </a:ext>
            </a:extLst>
          </a:blip>
          <a:srcRect b="11778"/>
          <a:stretch/>
        </p:blipFill>
        <p:spPr bwMode="auto">
          <a:xfrm>
            <a:off x="6519906" y="2073924"/>
            <a:ext cx="4286250" cy="37814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72293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19" name="CuadroTexto 18">
            <a:extLst>
              <a:ext uri="{FF2B5EF4-FFF2-40B4-BE49-F238E27FC236}">
                <a16:creationId xmlns:a16="http://schemas.microsoft.com/office/drawing/2014/main" id="{CA7DEBE0-449E-E630-B2D0-D007D8A7CF19}"/>
              </a:ext>
            </a:extLst>
          </p:cNvPr>
          <p:cNvSpPr txBox="1"/>
          <p:nvPr/>
        </p:nvSpPr>
        <p:spPr>
          <a:xfrm>
            <a:off x="1042332" y="1002651"/>
            <a:ext cx="9645242" cy="584775"/>
          </a:xfrm>
          <a:prstGeom prst="rect">
            <a:avLst/>
          </a:prstGeom>
          <a:noFill/>
        </p:spPr>
        <p:txBody>
          <a:bodyPr wrap="square">
            <a:spAutoFit/>
          </a:bodyPr>
          <a:lstStyle/>
          <a:p>
            <a:r>
              <a:rPr lang="en-US" sz="3200" b="1" dirty="0">
                <a:solidFill>
                  <a:srgbClr val="2B5E1C"/>
                </a:solidFill>
                <a:latin typeface="Barlow" panose="00000500000000000000" pitchFamily="2" charset="0"/>
                <a:ea typeface="+mj-ea"/>
                <a:cs typeface="+mj-cs"/>
              </a:rPr>
              <a:t>2.7 Use of Alternative Welding Techniques </a:t>
            </a:r>
            <a:endParaRPr lang="es-ES" sz="3200" b="1" dirty="0">
              <a:solidFill>
                <a:srgbClr val="2B5E1C"/>
              </a:solidFill>
              <a:latin typeface="Barlow" panose="00000500000000000000" pitchFamily="2" charset="0"/>
              <a:ea typeface="+mj-ea"/>
              <a:cs typeface="+mj-cs"/>
            </a:endParaRPr>
          </a:p>
        </p:txBody>
      </p:sp>
      <p:sp>
        <p:nvSpPr>
          <p:cNvPr id="21" name="CuadroTexto 20">
            <a:extLst>
              <a:ext uri="{FF2B5EF4-FFF2-40B4-BE49-F238E27FC236}">
                <a16:creationId xmlns:a16="http://schemas.microsoft.com/office/drawing/2014/main" id="{B7FB96EF-11EC-766E-15DF-B678148B49E2}"/>
              </a:ext>
            </a:extLst>
          </p:cNvPr>
          <p:cNvSpPr txBox="1"/>
          <p:nvPr/>
        </p:nvSpPr>
        <p:spPr>
          <a:xfrm>
            <a:off x="1042332" y="2590078"/>
            <a:ext cx="9069856" cy="1350113"/>
          </a:xfrm>
          <a:prstGeom prst="rect">
            <a:avLst/>
          </a:prstGeom>
          <a:noFill/>
        </p:spPr>
        <p:txBody>
          <a:bodyPr wrap="square">
            <a:spAutoFit/>
          </a:bodyPr>
          <a:lstStyle/>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Consider using welding techniques that generate less smoke and waste, such as TIG or MIG welding, instead of more polluting methods.</a:t>
            </a:r>
            <a:r>
              <a:rPr lang="en-US" sz="1800" dirty="0">
                <a:solidFill>
                  <a:srgbClr val="374151"/>
                </a:solidFill>
                <a:effectLst/>
                <a:latin typeface="Segoe UI" panose="020B0502040204020203"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Use welding technologies that minimize waste generation, like Friction Stir Welding (FSW), which is particularly effective in joining aluminum and produces less waste compared to traditional methods.</a:t>
            </a:r>
            <a:endParaRPr lang="es-ES" dirty="0"/>
          </a:p>
        </p:txBody>
      </p:sp>
    </p:spTree>
    <p:extLst>
      <p:ext uri="{BB962C8B-B14F-4D97-AF65-F5344CB8AC3E}">
        <p14:creationId xmlns:p14="http://schemas.microsoft.com/office/powerpoint/2010/main" val="2325584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19" name="CuadroTexto 18">
            <a:extLst>
              <a:ext uri="{FF2B5EF4-FFF2-40B4-BE49-F238E27FC236}">
                <a16:creationId xmlns:a16="http://schemas.microsoft.com/office/drawing/2014/main" id="{CA7DEBE0-449E-E630-B2D0-D007D8A7CF19}"/>
              </a:ext>
            </a:extLst>
          </p:cNvPr>
          <p:cNvSpPr txBox="1"/>
          <p:nvPr/>
        </p:nvSpPr>
        <p:spPr>
          <a:xfrm>
            <a:off x="1042332" y="1002651"/>
            <a:ext cx="9645242" cy="584775"/>
          </a:xfrm>
          <a:prstGeom prst="rect">
            <a:avLst/>
          </a:prstGeom>
          <a:noFill/>
        </p:spPr>
        <p:txBody>
          <a:bodyPr wrap="square">
            <a:spAutoFit/>
          </a:bodyPr>
          <a:lstStyle/>
          <a:p>
            <a:r>
              <a:rPr lang="en-US" sz="3200" b="1" dirty="0">
                <a:solidFill>
                  <a:srgbClr val="2B5E1C"/>
                </a:solidFill>
                <a:latin typeface="Barlow" panose="00000500000000000000" pitchFamily="2" charset="0"/>
                <a:ea typeface="+mj-ea"/>
                <a:cs typeface="+mj-cs"/>
              </a:rPr>
              <a:t>2.8 Regular Inspections and Maintenance</a:t>
            </a:r>
            <a:endParaRPr lang="es-ES" sz="3200" b="1" dirty="0">
              <a:solidFill>
                <a:srgbClr val="2B5E1C"/>
              </a:solidFill>
              <a:latin typeface="Barlow" panose="00000500000000000000" pitchFamily="2" charset="0"/>
              <a:ea typeface="+mj-ea"/>
              <a:cs typeface="+mj-cs"/>
            </a:endParaRPr>
          </a:p>
        </p:txBody>
      </p:sp>
      <p:sp>
        <p:nvSpPr>
          <p:cNvPr id="21" name="CuadroTexto 20">
            <a:extLst>
              <a:ext uri="{FF2B5EF4-FFF2-40B4-BE49-F238E27FC236}">
                <a16:creationId xmlns:a16="http://schemas.microsoft.com/office/drawing/2014/main" id="{B7FB96EF-11EC-766E-15DF-B678148B49E2}"/>
              </a:ext>
            </a:extLst>
          </p:cNvPr>
          <p:cNvSpPr txBox="1"/>
          <p:nvPr/>
        </p:nvSpPr>
        <p:spPr>
          <a:xfrm>
            <a:off x="958791" y="2170629"/>
            <a:ext cx="10274417" cy="1476045"/>
          </a:xfrm>
          <a:prstGeom prst="rect">
            <a:avLst/>
          </a:prstGeom>
          <a:noFill/>
        </p:spPr>
        <p:txBody>
          <a:bodyPr wrap="square">
            <a:spAutoFit/>
          </a:bodyPr>
          <a:lstStyle/>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Conduct regular inspections to ensure that welding equipment and processes are not causing environmental damage.</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Properly maintain equipment to prevent leaks and other problems that may be harmful to the environment.</a:t>
            </a:r>
            <a:endParaRPr lang="es-ES" dirty="0"/>
          </a:p>
        </p:txBody>
      </p:sp>
      <p:sp>
        <p:nvSpPr>
          <p:cNvPr id="4" name="CuadroTexto 3">
            <a:extLst>
              <a:ext uri="{FF2B5EF4-FFF2-40B4-BE49-F238E27FC236}">
                <a16:creationId xmlns:a16="http://schemas.microsoft.com/office/drawing/2014/main" id="{D55B5D17-0A8C-E0EF-468D-6DCA336628F3}"/>
              </a:ext>
            </a:extLst>
          </p:cNvPr>
          <p:cNvSpPr txBox="1"/>
          <p:nvPr/>
        </p:nvSpPr>
        <p:spPr>
          <a:xfrm>
            <a:off x="755008" y="4328150"/>
            <a:ext cx="10478199" cy="830997"/>
          </a:xfrm>
          <a:prstGeom prst="rect">
            <a:avLst/>
          </a:prstGeom>
          <a:noFill/>
        </p:spPr>
        <p:txBody>
          <a:bodyPr wrap="square">
            <a:spAutoFit/>
          </a:bodyPr>
          <a:lstStyle/>
          <a:p>
            <a:r>
              <a:rPr lang="en-US" sz="2400" b="1" dirty="0">
                <a:effectLst/>
                <a:latin typeface="Calibri" panose="020F0502020204030204" pitchFamily="34" charset="0"/>
                <a:ea typeface="Calibri" panose="020F0502020204030204" pitchFamily="34" charset="0"/>
                <a:cs typeface="Times New Roman" panose="02020603050405020304" pitchFamily="18" charset="0"/>
              </a:rPr>
              <a:t>Implementing these practices not only helps protect the environment but can also improve safety and efficiency in the workplace.</a:t>
            </a:r>
            <a:endParaRPr lang="es-ES" sz="2400" dirty="0"/>
          </a:p>
        </p:txBody>
      </p:sp>
    </p:spTree>
    <p:extLst>
      <p:ext uri="{BB962C8B-B14F-4D97-AF65-F5344CB8AC3E}">
        <p14:creationId xmlns:p14="http://schemas.microsoft.com/office/powerpoint/2010/main" val="2209637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2" name="Title 1">
            <a:extLst>
              <a:ext uri="{FF2B5EF4-FFF2-40B4-BE49-F238E27FC236}">
                <a16:creationId xmlns:a16="http://schemas.microsoft.com/office/drawing/2014/main" id="{33A04DB5-8A62-9323-6040-A92FB64728BC}"/>
              </a:ext>
            </a:extLst>
          </p:cNvPr>
          <p:cNvSpPr>
            <a:spLocks noGrp="1"/>
          </p:cNvSpPr>
          <p:nvPr>
            <p:ph type="title"/>
          </p:nvPr>
        </p:nvSpPr>
        <p:spPr>
          <a:xfrm>
            <a:off x="663779" y="410415"/>
            <a:ext cx="10864442" cy="1325563"/>
          </a:xfrm>
        </p:spPr>
        <p:txBody>
          <a:bodyPr/>
          <a:lstStyle/>
          <a:p>
            <a:r>
              <a:rPr lang="en-US" b="1" dirty="0">
                <a:solidFill>
                  <a:srgbClr val="2B5E1C"/>
                </a:solidFill>
                <a:latin typeface="Barlow" panose="00000500000000000000" pitchFamily="2" charset="0"/>
              </a:rPr>
              <a:t>3. Usage and Handling of welding materials</a:t>
            </a:r>
          </a:p>
        </p:txBody>
      </p:sp>
      <p:sp>
        <p:nvSpPr>
          <p:cNvPr id="7" name="TextBox 6">
            <a:extLst>
              <a:ext uri="{FF2B5EF4-FFF2-40B4-BE49-F238E27FC236}">
                <a16:creationId xmlns:a16="http://schemas.microsoft.com/office/drawing/2014/main" id="{60138D55-3320-F7C1-1DD9-9EAE1EBB126A}"/>
              </a:ext>
            </a:extLst>
          </p:cNvPr>
          <p:cNvSpPr txBox="1"/>
          <p:nvPr/>
        </p:nvSpPr>
        <p:spPr>
          <a:xfrm>
            <a:off x="494252" y="2228992"/>
            <a:ext cx="10764328" cy="369332"/>
          </a:xfrm>
          <a:prstGeom prst="rect">
            <a:avLst/>
          </a:prstGeom>
          <a:noFill/>
        </p:spPr>
        <p:txBody>
          <a:bodyPr wrap="square" rtlCol="0">
            <a:spAutoFit/>
          </a:bodyPr>
          <a:lstStyle/>
          <a:p>
            <a:pPr algn="ctr"/>
            <a:endParaRPr lang="en-US" dirty="0">
              <a:solidFill>
                <a:srgbClr val="2B5E1C"/>
              </a:solidFill>
              <a:latin typeface="Barlow" panose="00000500000000000000" pitchFamily="2" charset="0"/>
            </a:endParaRPr>
          </a:p>
        </p:txBody>
      </p:sp>
      <p:sp>
        <p:nvSpPr>
          <p:cNvPr id="8" name="CuadroTexto 7">
            <a:extLst>
              <a:ext uri="{FF2B5EF4-FFF2-40B4-BE49-F238E27FC236}">
                <a16:creationId xmlns:a16="http://schemas.microsoft.com/office/drawing/2014/main" id="{DBC1E8BA-1B32-626B-63B0-152D234553FE}"/>
              </a:ext>
            </a:extLst>
          </p:cNvPr>
          <p:cNvSpPr txBox="1"/>
          <p:nvPr/>
        </p:nvSpPr>
        <p:spPr>
          <a:xfrm>
            <a:off x="1684439" y="2413658"/>
            <a:ext cx="8823121" cy="2483116"/>
          </a:xfrm>
          <a:prstGeom prst="rect">
            <a:avLst/>
          </a:prstGeom>
          <a:noFill/>
        </p:spPr>
        <p:txBody>
          <a:bodyPr wrap="square">
            <a:spAutoFit/>
          </a:bodyPr>
          <a:lstStyle/>
          <a:p>
            <a:pPr>
              <a:lnSpc>
                <a:spcPct val="115000"/>
              </a:lnSpc>
              <a:spcAft>
                <a:spcPts val="800"/>
              </a:spcAft>
            </a:pPr>
            <a:r>
              <a:rPr lang="en-US" sz="1800" b="1" spc="75" dirty="0">
                <a:solidFill>
                  <a:srgbClr val="2B5E1C"/>
                </a:solidFill>
                <a:effectLst/>
                <a:latin typeface="Barlow" panose="00000500000000000000" pitchFamily="2" charset="0"/>
                <a:ea typeface="Times New Roman" panose="02020603050405020304" pitchFamily="18" charset="0"/>
              </a:rPr>
              <a:t>3.1 Usage and Handling of Welding Materials</a:t>
            </a:r>
          </a:p>
          <a:p>
            <a:pPr>
              <a:lnSpc>
                <a:spcPct val="115000"/>
              </a:lnSpc>
              <a:spcAft>
                <a:spcPts val="800"/>
              </a:spcAft>
            </a:pPr>
            <a:endParaRPr lang="es-ES" sz="1800" b="1" spc="75" dirty="0">
              <a:solidFill>
                <a:srgbClr val="2B5E1C"/>
              </a:solidFill>
              <a:effectLst/>
              <a:latin typeface="Barlow" panose="00000500000000000000" pitchFamily="2" charset="0"/>
              <a:ea typeface="Times New Roman" panose="02020603050405020304" pitchFamily="18" charset="0"/>
            </a:endParaRPr>
          </a:p>
          <a:p>
            <a:pPr>
              <a:lnSpc>
                <a:spcPct val="115000"/>
              </a:lnSpc>
              <a:spcAft>
                <a:spcPts val="800"/>
              </a:spcAft>
            </a:pPr>
            <a:r>
              <a:rPr lang="en-US" sz="1800" b="1" spc="75" dirty="0">
                <a:solidFill>
                  <a:srgbClr val="2B5E1C"/>
                </a:solidFill>
                <a:effectLst/>
                <a:latin typeface="Barlow" panose="00000500000000000000" pitchFamily="2" charset="0"/>
                <a:ea typeface="Times New Roman" panose="02020603050405020304" pitchFamily="18" charset="0"/>
              </a:rPr>
              <a:t>3.2 Pollution Level of Each Welding Process and Recommendations</a:t>
            </a:r>
            <a:endParaRPr lang="es-ES" sz="1800" b="1" spc="75" dirty="0">
              <a:solidFill>
                <a:srgbClr val="2B5E1C"/>
              </a:solidFill>
              <a:effectLst/>
              <a:latin typeface="Barlow" panose="00000500000000000000" pitchFamily="2" charset="0"/>
              <a:ea typeface="Times New Roman" panose="02020603050405020304" pitchFamily="18" charset="0"/>
            </a:endParaRPr>
          </a:p>
          <a:p>
            <a:pPr>
              <a:lnSpc>
                <a:spcPct val="115000"/>
              </a:lnSpc>
              <a:spcAft>
                <a:spcPts val="800"/>
              </a:spcAft>
            </a:pPr>
            <a:endParaRPr lang="es-ES" b="1" spc="75" dirty="0">
              <a:solidFill>
                <a:srgbClr val="2B5E1C"/>
              </a:solidFill>
              <a:latin typeface="Barlow" panose="00000500000000000000" pitchFamily="2" charset="0"/>
              <a:ea typeface="Times New Roman" panose="02020603050405020304" pitchFamily="18" charset="0"/>
            </a:endParaRPr>
          </a:p>
          <a:p>
            <a:pPr>
              <a:lnSpc>
                <a:spcPct val="115000"/>
              </a:lnSpc>
              <a:spcAft>
                <a:spcPts val="800"/>
              </a:spcAft>
            </a:pPr>
            <a:r>
              <a:rPr lang="en-US" sz="1800" b="1" spc="75" dirty="0">
                <a:solidFill>
                  <a:srgbClr val="2B5E1C"/>
                </a:solidFill>
                <a:effectLst/>
                <a:latin typeface="Barlow" panose="00000500000000000000" pitchFamily="2" charset="0"/>
                <a:ea typeface="Times New Roman" panose="02020603050405020304" pitchFamily="18" charset="0"/>
              </a:rPr>
              <a:t>3.3 Conclusion and Recommendation</a:t>
            </a:r>
            <a:endParaRPr lang="es-ES" sz="1800" b="1" spc="75" dirty="0">
              <a:solidFill>
                <a:srgbClr val="2B5E1C"/>
              </a:solidFill>
              <a:effectLst/>
              <a:latin typeface="Barlow" panose="00000500000000000000" pitchFamily="2" charset="0"/>
              <a:ea typeface="Times New Roman" panose="02020603050405020304" pitchFamily="18" charset="0"/>
            </a:endParaRPr>
          </a:p>
          <a:p>
            <a:pPr>
              <a:lnSpc>
                <a:spcPct val="115000"/>
              </a:lnSpc>
              <a:spcAft>
                <a:spcPts val="800"/>
              </a:spcAft>
            </a:pPr>
            <a:endParaRPr lang="es-ES" sz="1800" b="1" spc="75" dirty="0">
              <a:solidFill>
                <a:srgbClr val="2B5E1C"/>
              </a:solidFill>
              <a:effectLst/>
              <a:latin typeface="Barlow" panose="00000500000000000000" pitchFamily="2" charset="0"/>
              <a:ea typeface="Times New Roman" panose="02020603050405020304" pitchFamily="18" charset="0"/>
            </a:endParaRPr>
          </a:p>
        </p:txBody>
      </p:sp>
    </p:spTree>
    <p:extLst>
      <p:ext uri="{BB962C8B-B14F-4D97-AF65-F5344CB8AC3E}">
        <p14:creationId xmlns:p14="http://schemas.microsoft.com/office/powerpoint/2010/main" val="3392543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19" name="CuadroTexto 18">
            <a:extLst>
              <a:ext uri="{FF2B5EF4-FFF2-40B4-BE49-F238E27FC236}">
                <a16:creationId xmlns:a16="http://schemas.microsoft.com/office/drawing/2014/main" id="{CA7DEBE0-449E-E630-B2D0-D007D8A7CF19}"/>
              </a:ext>
            </a:extLst>
          </p:cNvPr>
          <p:cNvSpPr txBox="1"/>
          <p:nvPr/>
        </p:nvSpPr>
        <p:spPr>
          <a:xfrm>
            <a:off x="1042332" y="1002651"/>
            <a:ext cx="9645242" cy="584775"/>
          </a:xfrm>
          <a:prstGeom prst="rect">
            <a:avLst/>
          </a:prstGeom>
          <a:noFill/>
        </p:spPr>
        <p:txBody>
          <a:bodyPr wrap="square">
            <a:spAutoFit/>
          </a:bodyPr>
          <a:lstStyle/>
          <a:p>
            <a:r>
              <a:rPr lang="en-US" sz="3200" b="1" dirty="0">
                <a:solidFill>
                  <a:srgbClr val="2B5E1C"/>
                </a:solidFill>
                <a:latin typeface="Barlow" panose="00000500000000000000" pitchFamily="2" charset="0"/>
                <a:ea typeface="+mj-ea"/>
                <a:cs typeface="+mj-cs"/>
              </a:rPr>
              <a:t>3.1 </a:t>
            </a:r>
            <a:r>
              <a:rPr lang="en-US" sz="3200" b="1" spc="75" dirty="0">
                <a:solidFill>
                  <a:srgbClr val="2B5E1C"/>
                </a:solidFill>
                <a:effectLst/>
                <a:latin typeface="Barlow" panose="00000500000000000000" pitchFamily="2" charset="0"/>
                <a:ea typeface="Times New Roman" panose="02020603050405020304" pitchFamily="18" charset="0"/>
              </a:rPr>
              <a:t>Usage and Handling of Welding Materials</a:t>
            </a:r>
            <a:endParaRPr lang="es-ES" sz="3200" b="1" dirty="0">
              <a:solidFill>
                <a:srgbClr val="2B5E1C"/>
              </a:solidFill>
              <a:latin typeface="Barlow" panose="00000500000000000000" pitchFamily="2" charset="0"/>
              <a:ea typeface="+mj-ea"/>
              <a:cs typeface="+mj-cs"/>
            </a:endParaRPr>
          </a:p>
        </p:txBody>
      </p:sp>
      <p:sp>
        <p:nvSpPr>
          <p:cNvPr id="3" name="CuadroTexto 2">
            <a:extLst>
              <a:ext uri="{FF2B5EF4-FFF2-40B4-BE49-F238E27FC236}">
                <a16:creationId xmlns:a16="http://schemas.microsoft.com/office/drawing/2014/main" id="{3C0FD92B-1282-EBB5-28A4-E33A8E89C68A}"/>
              </a:ext>
            </a:extLst>
          </p:cNvPr>
          <p:cNvSpPr txBox="1"/>
          <p:nvPr/>
        </p:nvSpPr>
        <p:spPr>
          <a:xfrm>
            <a:off x="645952" y="1982760"/>
            <a:ext cx="11258026" cy="4090607"/>
          </a:xfrm>
          <a:prstGeom prst="rect">
            <a:avLst/>
          </a:prstGeom>
          <a:noFill/>
        </p:spPr>
        <p:txBody>
          <a:bodyPr wrap="square">
            <a:spAutoFit/>
          </a:bodyPr>
          <a:lstStyle/>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Welding processes, while essential in many industries, can have significant environmental and health impacts due to the nature of the materials used and the emissions generated. Here are key points on the usage and handling of welding materials: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 Safe Storage of Materials: Welding materials like electrodes, wires, and gases should be stored safely to prevent accidental releases or exposures. Proper ventilation in storage areas is crucial to prevent the build-up of harmful gases.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 Proper Disposal of Waste: Used electrodes, slag, and other welding waste should be disposed of in accordance with environmental regulations. Recycling should be considered wherever possible to minimize waste.</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 Use of Protective Equipment: Welders should use appropriate personal protective equipment (PPE), such as respirators and fume extractors, to minimize exposure to harmful fumes and gases.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 Training and Awareness: Regular training on safe handling, storage, and disposal of welding materials is essential to ensure worker safety and environmental protection.</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87201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19" name="CuadroTexto 18">
            <a:extLst>
              <a:ext uri="{FF2B5EF4-FFF2-40B4-BE49-F238E27FC236}">
                <a16:creationId xmlns:a16="http://schemas.microsoft.com/office/drawing/2014/main" id="{CA7DEBE0-449E-E630-B2D0-D007D8A7CF19}"/>
              </a:ext>
            </a:extLst>
          </p:cNvPr>
          <p:cNvSpPr txBox="1"/>
          <p:nvPr/>
        </p:nvSpPr>
        <p:spPr>
          <a:xfrm>
            <a:off x="645952" y="938231"/>
            <a:ext cx="11757171" cy="523220"/>
          </a:xfrm>
          <a:prstGeom prst="rect">
            <a:avLst/>
          </a:prstGeom>
          <a:noFill/>
        </p:spPr>
        <p:txBody>
          <a:bodyPr wrap="square">
            <a:spAutoFit/>
          </a:bodyPr>
          <a:lstStyle/>
          <a:p>
            <a:r>
              <a:rPr lang="en-US" sz="2800" b="1" dirty="0">
                <a:solidFill>
                  <a:srgbClr val="2B5E1C"/>
                </a:solidFill>
                <a:latin typeface="Barlow" panose="00000500000000000000" pitchFamily="2" charset="0"/>
                <a:ea typeface="+mj-ea"/>
                <a:cs typeface="+mj-cs"/>
              </a:rPr>
              <a:t>3.2 Pollution Level of Each Welding Process and Recommendations</a:t>
            </a:r>
            <a:endParaRPr lang="es-ES" sz="2800" b="1" dirty="0">
              <a:solidFill>
                <a:srgbClr val="2B5E1C"/>
              </a:solidFill>
              <a:latin typeface="Barlow" panose="00000500000000000000" pitchFamily="2" charset="0"/>
              <a:ea typeface="+mj-ea"/>
              <a:cs typeface="+mj-cs"/>
            </a:endParaRPr>
          </a:p>
        </p:txBody>
      </p:sp>
      <p:sp>
        <p:nvSpPr>
          <p:cNvPr id="4" name="CuadroTexto 3">
            <a:extLst>
              <a:ext uri="{FF2B5EF4-FFF2-40B4-BE49-F238E27FC236}">
                <a16:creationId xmlns:a16="http://schemas.microsoft.com/office/drawing/2014/main" id="{C9851BB0-7C55-CB2D-A7BF-FD5FDF3C0A32}"/>
              </a:ext>
            </a:extLst>
          </p:cNvPr>
          <p:cNvSpPr txBox="1"/>
          <p:nvPr/>
        </p:nvSpPr>
        <p:spPr>
          <a:xfrm>
            <a:off x="794157" y="2217856"/>
            <a:ext cx="10603685" cy="3325269"/>
          </a:xfrm>
          <a:prstGeom prst="rect">
            <a:avLst/>
          </a:prstGeom>
          <a:noFill/>
        </p:spPr>
        <p:txBody>
          <a:bodyPr wrap="square">
            <a:spAutoFit/>
          </a:bodyPr>
          <a:lstStyle/>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Different welding processes emit varying levels of pollutants. Here's a brief overview with recommendations for using less polluting processes: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 SMAW (Stick Welding): High emission of fumes and gases. Covered welding electrodes are evolving to emit less smoke and harmful gases. These cleaner electrodes reduce exposure to hazardous substances and minimize air pollution. Use alternatives where possible, especially in confined spaces.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 GMAW (MIG Welding): Moderate emissions, but more controlled compared to SMAW. Consider using when precision and control are needed.</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 GTAW (TIG Welding): Low emission of fumes. Preferred for its cleaner operation, especially in stainless steel and aluminum welding.</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6799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background pattern&#10;&#10;Description automatically generated">
            <a:extLst>
              <a:ext uri="{FF2B5EF4-FFF2-40B4-BE49-F238E27FC236}">
                <a16:creationId xmlns:a16="http://schemas.microsoft.com/office/drawing/2014/main" id="{94D1EE3D-F272-E14B-043D-0E7F951FCFFE}"/>
              </a:ext>
            </a:extLst>
          </p:cNvPr>
          <p:cNvPicPr>
            <a:picLocks noGrp="1" noRot="1" noChangeAspect="1" noMove="1" noResize="1" noEditPoints="1" noAdjustHandles="1" noChangeArrowheads="1" noChangeShapeType="1" noCrop="1"/>
          </p:cNvPicPr>
          <p:nvPr>
            <p:ph idx="1"/>
          </p:nvPr>
        </p:nvPicPr>
        <p:blipFill>
          <a:blip r:embed="rId2">
            <a:extLst>
              <a:ext uri="{28A0092B-C50C-407E-A947-70E740481C1C}">
                <a14:useLocalDpi xmlns:a14="http://schemas.microsoft.com/office/drawing/2010/main" val="0"/>
              </a:ext>
            </a:extLst>
          </a:blip>
          <a:stretch>
            <a:fillRect/>
          </a:stretch>
        </p:blipFill>
        <p:spPr>
          <a:xfrm>
            <a:off x="0" y="-1"/>
            <a:ext cx="12192000" cy="6856287"/>
          </a:xfrm>
        </p:spPr>
      </p:pic>
      <p:sp>
        <p:nvSpPr>
          <p:cNvPr id="3" name="CuadroTexto 2">
            <a:extLst>
              <a:ext uri="{FF2B5EF4-FFF2-40B4-BE49-F238E27FC236}">
                <a16:creationId xmlns:a16="http://schemas.microsoft.com/office/drawing/2014/main" id="{F30C7BD9-FD6D-2911-B4E3-3BD06B6EAD00}"/>
              </a:ext>
            </a:extLst>
          </p:cNvPr>
          <p:cNvSpPr txBox="1"/>
          <p:nvPr/>
        </p:nvSpPr>
        <p:spPr>
          <a:xfrm>
            <a:off x="798352" y="2234168"/>
            <a:ext cx="10595295" cy="2241383"/>
          </a:xfrm>
          <a:prstGeom prst="rect">
            <a:avLst/>
          </a:prstGeom>
          <a:noFill/>
        </p:spPr>
        <p:txBody>
          <a:bodyPr wrap="square">
            <a:spAutoFit/>
          </a:bodyPr>
          <a:lstStyle/>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 FCAW (Flux-cored Arc Welding): Generates significant fumes, but can be more efficient than SMAW. Use with proper ventilation.</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5. SAW (Submerged Arc Welding): Lower fume emission due to the flux covering, but waste from slag needs proper disposal.</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6. Laser and Ultrasonic Welding: Very low pollution, ideal for high precision and clean welding requirements, though limited in application due to equipment cost and material limitations.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58672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19</TotalTime>
  <Words>746</Words>
  <Application>Microsoft Office PowerPoint</Application>
  <PresentationFormat>Widescreen</PresentationFormat>
  <Paragraphs>36</Paragraphs>
  <Slides>11</Slides>
  <Notes>0</Notes>
  <HiddenSlides>0</HiddenSlides>
  <MMClips>0</MMClips>
  <ScaleCrop>false</ScaleCrop>
  <HeadingPairs>
    <vt:vector size="6" baseType="variant">
      <vt:variant>
        <vt:lpstr>Benyttede skrifttyper</vt:lpstr>
      </vt:variant>
      <vt:variant>
        <vt:i4>6</vt:i4>
      </vt:variant>
      <vt:variant>
        <vt:lpstr>Tema</vt:lpstr>
      </vt:variant>
      <vt:variant>
        <vt:i4>1</vt:i4>
      </vt:variant>
      <vt:variant>
        <vt:lpstr>Slidetitler</vt:lpstr>
      </vt:variant>
      <vt:variant>
        <vt:i4>11</vt:i4>
      </vt:variant>
    </vt:vector>
  </HeadingPairs>
  <TitlesOfParts>
    <vt:vector size="18" baseType="lpstr">
      <vt:lpstr>Aptos</vt:lpstr>
      <vt:lpstr>Aptos Display</vt:lpstr>
      <vt:lpstr>Arial</vt:lpstr>
      <vt:lpstr>Barlow</vt:lpstr>
      <vt:lpstr>Calibri</vt:lpstr>
      <vt:lpstr>Segoe UI</vt:lpstr>
      <vt:lpstr>Office-tema</vt:lpstr>
      <vt:lpstr>PowerPoint-præsentation</vt:lpstr>
      <vt:lpstr>PowerPoint-præsentation</vt:lpstr>
      <vt:lpstr>PowerPoint-præsentation</vt:lpstr>
      <vt:lpstr>PowerPoint-præsentation</vt:lpstr>
      <vt:lpstr>PowerPoint-præsentation</vt:lpstr>
      <vt:lpstr>3. Usage and Handling of welding materials</vt:lpstr>
      <vt:lpstr>PowerPoint-præsentation</vt:lpstr>
      <vt:lpstr>PowerPoint-præsentation</vt:lpstr>
      <vt:lpstr>PowerPoint-præsentation</vt:lpstr>
      <vt:lpstr>PowerPoint-præsentation</vt:lpstr>
      <vt:lpstr>PowerPoint-præsentation</vt:lpstr>
    </vt:vector>
  </TitlesOfParts>
  <Company>Mercantec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Susanne Joel</dc:creator>
  <cp:lastModifiedBy>Susanne Joel</cp:lastModifiedBy>
  <cp:revision>4</cp:revision>
  <dcterms:created xsi:type="dcterms:W3CDTF">2024-12-23T14:58:27Z</dcterms:created>
  <dcterms:modified xsi:type="dcterms:W3CDTF">2024-12-23T15:38:22Z</dcterms:modified>
</cp:coreProperties>
</file>